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7" r:id="rId5"/>
    <p:sldId id="260" r:id="rId6"/>
    <p:sldId id="261" r:id="rId7"/>
    <p:sldId id="264" r:id="rId8"/>
    <p:sldId id="265" r:id="rId9"/>
    <p:sldId id="266" r:id="rId10"/>
    <p:sldId id="262" r:id="rId11"/>
    <p:sldId id="263" r:id="rId12"/>
    <p:sldId id="268" r:id="rId13"/>
    <p:sldId id="270" r:id="rId14"/>
    <p:sldId id="269" r:id="rId15"/>
    <p:sldId id="271" r:id="rId16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6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2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04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75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61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6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6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144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72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9FF68-7B12-4628-BE61-831BDE22DDD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86956-527B-4582-B9F7-1112BA8C1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107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888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846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3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71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477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8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1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8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278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9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62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14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85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7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49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90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7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858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3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95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3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337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3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279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2016-03-10T14:52:01Z</dcterms:created>
  <dcterms:modified xsi:type="dcterms:W3CDTF">2016-03-10T14:52:11Z</dcterms:modified>
</cp:coreProperties>
</file>